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9"/>
  </p:notesMasterIdLst>
  <p:handoutMasterIdLst>
    <p:handoutMasterId r:id="rId10"/>
  </p:handoutMasterIdLst>
  <p:sldIdLst>
    <p:sldId id="265" r:id="rId2"/>
    <p:sldId id="284" r:id="rId3"/>
    <p:sldId id="328" r:id="rId4"/>
    <p:sldId id="333" r:id="rId5"/>
    <p:sldId id="334" r:id="rId6"/>
    <p:sldId id="331" r:id="rId7"/>
    <p:sldId id="26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01B7-A4EC-4D49-4A6C-C0347A753A47}" v="683" dt="2022-09-28T10:22:03.521"/>
    <p1510:client id="{39461C1C-765D-A85F-3C74-2BC27F35CB94}" v="69" dt="2022-10-12T09:47:05.638"/>
    <p1510:client id="{903A0CD8-8B7D-4AD7-8633-CB8CE993A52D}" v="110" dt="2022-09-27T20:59:08.869"/>
    <p1510:client id="{9BF3BFC2-53DF-8E34-F3EC-7D9EA1B4C3E5}" v="219" dt="2022-09-27T13:48:44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70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890508"/>
            <a:ext cx="6400800" cy="1977736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 DemiBold"/>
              </a:rPr>
              <a:t>Отчет по лабораторной работе №12</a:t>
            </a:r>
            <a:r>
              <a:rPr lang="ru-RU" dirty="0">
                <a:latin typeface="Golos Text DemiBold"/>
              </a:rPr>
              <a:t/>
            </a:r>
            <a:br>
              <a:rPr lang="ru-RU" dirty="0">
                <a:latin typeface="Golos Text DemiBold"/>
              </a:rPr>
            </a:br>
            <a:r>
              <a:rPr lang="ru-RU" dirty="0">
                <a:solidFill>
                  <a:schemeClr val="bg1"/>
                </a:solidFill>
                <a:latin typeface="Golos Text DemiBold"/>
              </a:rPr>
              <a:t>Системно-динамическое моделирование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27934-46C4-FFFB-3E29-EA33EFEC7AE8}"/>
              </a:ext>
            </a:extLst>
          </p:cNvPr>
          <p:cNvSpPr txBox="1"/>
          <p:nvPr/>
        </p:nvSpPr>
        <p:spPr>
          <a:xfrm>
            <a:off x="5798128" y="3869314"/>
            <a:ext cx="31653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Выполнил</a:t>
            </a:r>
            <a:endParaRPr lang="ru-RU" sz="1600" dirty="0">
              <a:cs typeface="Calibri"/>
            </a:endParaRPr>
          </a:p>
          <a:p>
            <a:r>
              <a:rPr lang="ru-RU" sz="1600" dirty="0">
                <a:solidFill>
                  <a:srgbClr val="FFFFFF"/>
                </a:solidFill>
                <a:latin typeface="Golos Text DemiBold"/>
              </a:rPr>
              <a:t>студент группы 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J42112</a:t>
            </a:r>
            <a:endParaRPr lang="ru-RU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ru-RU" sz="1600" dirty="0" err="1" smtClean="0">
                <a:solidFill>
                  <a:srgbClr val="FFFFFF"/>
                </a:solidFill>
                <a:latin typeface="Golos Text DemiBold"/>
              </a:rPr>
              <a:t>Замыцкий</a:t>
            </a:r>
            <a:r>
              <a:rPr lang="ru-RU" sz="1600" dirty="0" smtClean="0">
                <a:solidFill>
                  <a:srgbClr val="FFFFFF"/>
                </a:solidFill>
                <a:latin typeface="Golos Text DemiBold"/>
              </a:rPr>
              <a:t> Максим</a:t>
            </a:r>
            <a:endParaRPr lang="ru-RU" sz="1600" dirty="0">
              <a:solidFill>
                <a:srgbClr val="FFFFFF"/>
              </a:solidFill>
              <a:latin typeface="Golos Tex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Цель </a:t>
            </a:r>
            <a:r>
              <a:rPr lang="ru-RU" sz="2400" dirty="0" smtClean="0">
                <a:latin typeface="Golos Text DemiBold"/>
              </a:rPr>
              <a:t>и задачи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b="1" dirty="0">
                <a:solidFill>
                  <a:srgbClr val="000000"/>
                </a:solidFill>
                <a:latin typeface="Golos Text" panose="020B0503020202020204"/>
              </a:rPr>
              <a:t>Целью работы</a:t>
            </a:r>
            <a:r>
              <a:rPr lang="ru-RU" dirty="0">
                <a:solidFill>
                  <a:srgbClr val="000000"/>
                </a:solidFill>
                <a:latin typeface="Golos Text" panose="020B0503020202020204"/>
              </a:rPr>
              <a:t> является </a:t>
            </a:r>
            <a:r>
              <a:rPr lang="ru-RU" dirty="0">
                <a:latin typeface="Golos Text" panose="020B0503020202020204"/>
              </a:rPr>
              <a:t>изучить способ динамического моделирования с помощью системной динамики</a:t>
            </a:r>
            <a:r>
              <a:rPr lang="ru-RU" dirty="0" smtClean="0">
                <a:latin typeface="Golos Text" panose="020B0503020202020204"/>
              </a:rPr>
              <a:t>.</a:t>
            </a:r>
          </a:p>
          <a:p>
            <a:pPr>
              <a:spcBef>
                <a:spcPts val="0"/>
              </a:spcBef>
            </a:pPr>
            <a:endParaRPr lang="ru-RU" dirty="0">
              <a:latin typeface="Golos Text" panose="020B0503020202020204"/>
            </a:endParaRPr>
          </a:p>
          <a:p>
            <a:pPr>
              <a:spcBef>
                <a:spcPts val="0"/>
              </a:spcBef>
            </a:pPr>
            <a:r>
              <a:rPr lang="ru-RU" b="1" dirty="0">
                <a:latin typeface="Golos Text" panose="020B0503020202020204"/>
              </a:rPr>
              <a:t>Постановка задачи: </a:t>
            </a:r>
            <a:r>
              <a:rPr lang="ru-RU" dirty="0">
                <a:latin typeface="Golos Text" panose="020B0503020202020204"/>
              </a:rPr>
              <a:t>реализовать модель </a:t>
            </a:r>
            <a:r>
              <a:rPr lang="ru-RU" dirty="0" smtClean="0">
                <a:latin typeface="Golos Text" panose="020B0503020202020204"/>
              </a:rPr>
              <a:t>с двумя или более уровнями.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Модель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3A4D090-DF08-6B6A-0A86-F8FE84E04826}"/>
              </a:ext>
            </a:extLst>
          </p:cNvPr>
          <p:cNvSpPr txBox="1">
            <a:spLocks/>
          </p:cNvSpPr>
          <p:nvPr/>
        </p:nvSpPr>
        <p:spPr>
          <a:xfrm>
            <a:off x="457200" y="1027044"/>
            <a:ext cx="7467600" cy="2364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000" dirty="0" smtClean="0">
                <a:latin typeface="Golos Text"/>
              </a:rPr>
              <a:t>В работе используется подход конкурентного </a:t>
            </a:r>
            <a:r>
              <a:rPr lang="ru-RU" sz="2000" dirty="0">
                <a:latin typeface="Golos Text"/>
              </a:rPr>
              <a:t>ценообразования, представленный в статье С.А. Сорокина и др</a:t>
            </a:r>
            <a:r>
              <a:rPr lang="ru-RU" sz="2000" dirty="0" smtClean="0">
                <a:latin typeface="Golos Text"/>
              </a:rPr>
              <a:t>. на карте </a:t>
            </a:r>
            <a:r>
              <a:rPr lang="en-US" sz="2000" dirty="0" smtClean="0">
                <a:latin typeface="Golos Text"/>
              </a:rPr>
              <a:t>MIRO</a:t>
            </a:r>
            <a:endParaRPr lang="ru-RU" sz="2000" dirty="0">
              <a:latin typeface="Golos Text"/>
            </a:endParaRPr>
          </a:p>
          <a:p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1017"/>
            <a:ext cx="3248025" cy="1943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70" y="2011018"/>
            <a:ext cx="3278256" cy="19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Результаты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3A4D090-DF08-6B6A-0A86-F8FE84E04826}"/>
              </a:ext>
            </a:extLst>
          </p:cNvPr>
          <p:cNvSpPr txBox="1">
            <a:spLocks/>
          </p:cNvSpPr>
          <p:nvPr/>
        </p:nvSpPr>
        <p:spPr>
          <a:xfrm>
            <a:off x="455735" y="1210478"/>
            <a:ext cx="7467600" cy="3447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71" y="1255766"/>
            <a:ext cx="6862964" cy="31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5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Результаты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dirty="0"/>
          </a:p>
          <a:p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3A4D090-DF08-6B6A-0A86-F8FE84E04826}"/>
              </a:ext>
            </a:extLst>
          </p:cNvPr>
          <p:cNvSpPr txBox="1">
            <a:spLocks/>
          </p:cNvSpPr>
          <p:nvPr/>
        </p:nvSpPr>
        <p:spPr>
          <a:xfrm>
            <a:off x="455735" y="1210478"/>
            <a:ext cx="7467600" cy="3447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91" y="1336025"/>
            <a:ext cx="6729095" cy="31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olos Text DemiBold"/>
              </a:rPr>
              <a:t>Вывод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Была реализована  модель конкурентного ценообразования на языке </a:t>
            </a:r>
            <a:r>
              <a:rPr lang="en-US" sz="1600" dirty="0" smtClean="0">
                <a:solidFill>
                  <a:srgbClr val="000000"/>
                </a:solidFill>
                <a:latin typeface="Golos Text" panose="020B0503020202020204"/>
              </a:rPr>
              <a:t>python</a:t>
            </a:r>
            <a:r>
              <a:rPr lang="ru-RU" sz="1600" dirty="0" smtClean="0">
                <a:solidFill>
                  <a:srgbClr val="000000"/>
                </a:solidFill>
                <a:latin typeface="Golos Text" panose="020B0503020202020204"/>
              </a:rPr>
              <a:t>.</a:t>
            </a:r>
            <a:endParaRPr lang="ru-RU" sz="1600" dirty="0">
              <a:solidFill>
                <a:srgbClr val="00000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7650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5691</TotalTime>
  <Words>73</Words>
  <Application>Microsoft Office PowerPoint</Application>
  <PresentationFormat>Экран (16:9)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Отчет по лабораторной работе №12 Системно-динамическое моделирование</vt:lpstr>
      <vt:lpstr>Цель и задачи</vt:lpstr>
      <vt:lpstr>Модель</vt:lpstr>
      <vt:lpstr>Результаты</vt:lpstr>
      <vt:lpstr>Результаты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?????? ????????</cp:lastModifiedBy>
  <cp:revision>340</cp:revision>
  <dcterms:created xsi:type="dcterms:W3CDTF">2014-06-27T12:30:22Z</dcterms:created>
  <dcterms:modified xsi:type="dcterms:W3CDTF">2022-10-31T12:13:14Z</dcterms:modified>
</cp:coreProperties>
</file>